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5"/>
  </p:notesMasterIdLst>
  <p:sldIdLst>
    <p:sldId id="256" r:id="rId4"/>
  </p:sldIdLst>
  <p:sldSz cx="12319000" cy="3175000"/>
  <p:notesSz cx="12319000" cy="3175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1"/>
    <p:restoredTop sz="94651"/>
  </p:normalViewPr>
  <p:slideViewPr>
    <p:cSldViewPr snapToGrid="0">
      <p:cViewPr varScale="1">
        <p:scale>
          <a:sx n="80" d="100"/>
          <a:sy n="80" d="100"/>
        </p:scale>
        <p:origin x="72" y="4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zdi, Armita" userId="b0d59f64-43b8-4ee3-b957-cb79c28eb5a1" providerId="ADAL" clId="{401E0354-06DA-40DC-B710-A86D7D9B0210}"/>
    <pc:docChg chg="undo custSel modSld">
      <pc:chgData name="Yazdi, Armita" userId="b0d59f64-43b8-4ee3-b957-cb79c28eb5a1" providerId="ADAL" clId="{401E0354-06DA-40DC-B710-A86D7D9B0210}" dt="2022-12-05T06:53:15.235" v="39" actId="1076"/>
      <pc:docMkLst>
        <pc:docMk/>
      </pc:docMkLst>
      <pc:sldChg chg="delSp modSp mod">
        <pc:chgData name="Yazdi, Armita" userId="b0d59f64-43b8-4ee3-b957-cb79c28eb5a1" providerId="ADAL" clId="{401E0354-06DA-40DC-B710-A86D7D9B0210}" dt="2022-12-05T06:53:15.235" v="39" actId="1076"/>
        <pc:sldMkLst>
          <pc:docMk/>
          <pc:sldMk cId="0" sldId="256"/>
        </pc:sldMkLst>
        <pc:spChg chg="mod">
          <ac:chgData name="Yazdi, Armita" userId="b0d59f64-43b8-4ee3-b957-cb79c28eb5a1" providerId="ADAL" clId="{401E0354-06DA-40DC-B710-A86D7D9B0210}" dt="2022-12-05T06:52:59.015" v="20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Yazdi, Armita" userId="b0d59f64-43b8-4ee3-b957-cb79c28eb5a1" providerId="ADAL" clId="{401E0354-06DA-40DC-B710-A86D7D9B0210}" dt="2022-12-05T06:53:12.009" v="38" actId="1076"/>
          <ac:spMkLst>
            <pc:docMk/>
            <pc:sldMk cId="0" sldId="256"/>
            <ac:spMk id="3" creationId="{00000000-0000-0000-0000-000000000000}"/>
          </ac:spMkLst>
        </pc:spChg>
        <pc:spChg chg="del mod">
          <ac:chgData name="Yazdi, Armita" userId="b0d59f64-43b8-4ee3-b957-cb79c28eb5a1" providerId="ADAL" clId="{401E0354-06DA-40DC-B710-A86D7D9B0210}" dt="2022-12-05T06:52:54.600" v="19" actId="478"/>
          <ac:spMkLst>
            <pc:docMk/>
            <pc:sldMk cId="0" sldId="256"/>
            <ac:spMk id="4" creationId="{00000000-0000-0000-0000-000000000000}"/>
          </ac:spMkLst>
        </pc:spChg>
        <pc:spChg chg="mod">
          <ac:chgData name="Yazdi, Armita" userId="b0d59f64-43b8-4ee3-b957-cb79c28eb5a1" providerId="ADAL" clId="{401E0354-06DA-40DC-B710-A86D7D9B0210}" dt="2022-12-05T06:53:15.235" v="39" actId="1076"/>
          <ac:spMkLst>
            <pc:docMk/>
            <pc:sldMk cId="0" sldId="256"/>
            <ac:spMk id="9" creationId="{EB01796F-B4E3-C855-ABC8-DBF5C59390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338763" cy="158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78650" y="0"/>
            <a:ext cx="5337175" cy="158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52EE-224F-C94C-9CF5-A875BDB5462B}" type="datetimeFigureOut">
              <a:rPr lang="en-AE" smtClean="0"/>
              <a:t>05/12/2022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75" y="396875"/>
            <a:ext cx="4159250" cy="1071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31900" y="1528763"/>
            <a:ext cx="9855200" cy="1249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16250"/>
            <a:ext cx="5338763" cy="158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78650" y="3016250"/>
            <a:ext cx="5337175" cy="158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9D945-4A7E-8349-8EC0-5197E93A13D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1667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D945-4A7E-8349-8EC0-5197E93A13D0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1613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0" userDrawn="1">
          <p15:clr>
            <a:srgbClr val="FBAE40"/>
          </p15:clr>
        </p15:guide>
        <p15:guide id="2" pos="3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163575"/>
            <a:ext cx="4212590" cy="1251585"/>
          </a:xfrm>
          <a:prstGeom prst="rect">
            <a:avLst/>
          </a:prstGeom>
        </p:spPr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5950" y="730250"/>
            <a:ext cx="5358765" cy="209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44285" y="730250"/>
            <a:ext cx="5358765" cy="209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0" algn="l" rtl="0"/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88460" y="2952750"/>
            <a:ext cx="3942080" cy="1587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15950" y="2952750"/>
            <a:ext cx="2833370" cy="1587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869680" y="2952750"/>
            <a:ext cx="2833370" cy="1587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163575"/>
            <a:ext cx="4212590" cy="1251585"/>
          </a:xfrm>
          <a:prstGeom prst="rect">
            <a:avLst/>
          </a:prstGeom>
        </p:spPr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88460" y="2952750"/>
            <a:ext cx="3942080" cy="1587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15950" y="2952750"/>
            <a:ext cx="2833370" cy="1587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869680" y="2952750"/>
            <a:ext cx="2833370" cy="1587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88460" y="2952750"/>
            <a:ext cx="3942080" cy="1587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15950" y="2952750"/>
            <a:ext cx="2833370" cy="15875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869680" y="2952750"/>
            <a:ext cx="2833370" cy="15875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453"/>
            <a:ext cx="8204834" cy="3168015"/>
          </a:xfrm>
          <a:custGeom>
            <a:avLst/>
            <a:gdLst/>
            <a:ahLst/>
            <a:cxnLst/>
            <a:rect l="l" t="t" r="r" b="b"/>
            <a:pathLst>
              <a:path w="8204834" h="3168015">
                <a:moveTo>
                  <a:pt x="7655624" y="3167533"/>
                </a:moveTo>
                <a:lnTo>
                  <a:pt x="0" y="3167533"/>
                </a:lnTo>
                <a:lnTo>
                  <a:pt x="0" y="0"/>
                </a:lnTo>
                <a:lnTo>
                  <a:pt x="8204339" y="0"/>
                </a:lnTo>
                <a:lnTo>
                  <a:pt x="8204339" y="584963"/>
                </a:lnTo>
                <a:lnTo>
                  <a:pt x="8204132" y="637769"/>
                </a:lnTo>
                <a:lnTo>
                  <a:pt x="8203510" y="690503"/>
                </a:lnTo>
                <a:lnTo>
                  <a:pt x="8202476" y="743162"/>
                </a:lnTo>
                <a:lnTo>
                  <a:pt x="8201031" y="795740"/>
                </a:lnTo>
                <a:lnTo>
                  <a:pt x="8199176" y="848232"/>
                </a:lnTo>
                <a:lnTo>
                  <a:pt x="8196912" y="900633"/>
                </a:lnTo>
                <a:lnTo>
                  <a:pt x="8194242" y="952938"/>
                </a:lnTo>
                <a:lnTo>
                  <a:pt x="8191166" y="1005141"/>
                </a:lnTo>
                <a:lnTo>
                  <a:pt x="8187686" y="1057238"/>
                </a:lnTo>
                <a:lnTo>
                  <a:pt x="8183803" y="1109224"/>
                </a:lnTo>
                <a:lnTo>
                  <a:pt x="8179518" y="1161093"/>
                </a:lnTo>
                <a:lnTo>
                  <a:pt x="8174834" y="1212841"/>
                </a:lnTo>
                <a:lnTo>
                  <a:pt x="8169751" y="1264462"/>
                </a:lnTo>
                <a:lnTo>
                  <a:pt x="8164270" y="1315952"/>
                </a:lnTo>
                <a:lnTo>
                  <a:pt x="8158394" y="1367305"/>
                </a:lnTo>
                <a:lnTo>
                  <a:pt x="8152124" y="1418517"/>
                </a:lnTo>
                <a:lnTo>
                  <a:pt x="8145460" y="1469582"/>
                </a:lnTo>
                <a:lnTo>
                  <a:pt x="8138405" y="1520494"/>
                </a:lnTo>
                <a:lnTo>
                  <a:pt x="8130960" y="1571251"/>
                </a:lnTo>
                <a:lnTo>
                  <a:pt x="8123125" y="1621845"/>
                </a:lnTo>
                <a:lnTo>
                  <a:pt x="8114904" y="1672272"/>
                </a:lnTo>
                <a:lnTo>
                  <a:pt x="8106296" y="1722527"/>
                </a:lnTo>
                <a:lnTo>
                  <a:pt x="8097304" y="1772605"/>
                </a:lnTo>
                <a:lnTo>
                  <a:pt x="8087929" y="1822501"/>
                </a:lnTo>
                <a:lnTo>
                  <a:pt x="8078171" y="1872210"/>
                </a:lnTo>
                <a:lnTo>
                  <a:pt x="8068034" y="1921727"/>
                </a:lnTo>
                <a:lnTo>
                  <a:pt x="8057517" y="1971046"/>
                </a:lnTo>
                <a:lnTo>
                  <a:pt x="8046622" y="2020163"/>
                </a:lnTo>
                <a:lnTo>
                  <a:pt x="8035352" y="2069072"/>
                </a:lnTo>
                <a:lnTo>
                  <a:pt x="8023706" y="2117769"/>
                </a:lnTo>
                <a:lnTo>
                  <a:pt x="8011688" y="2166249"/>
                </a:lnTo>
                <a:lnTo>
                  <a:pt x="7999297" y="2214506"/>
                </a:lnTo>
                <a:lnTo>
                  <a:pt x="7986535" y="2262535"/>
                </a:lnTo>
                <a:lnTo>
                  <a:pt x="7973404" y="2310332"/>
                </a:lnTo>
                <a:lnTo>
                  <a:pt x="7959906" y="2357891"/>
                </a:lnTo>
                <a:lnTo>
                  <a:pt x="7946041" y="2405207"/>
                </a:lnTo>
                <a:lnTo>
                  <a:pt x="7931811" y="2452275"/>
                </a:lnTo>
                <a:lnTo>
                  <a:pt x="7917217" y="2499090"/>
                </a:lnTo>
                <a:lnTo>
                  <a:pt x="7902261" y="2545648"/>
                </a:lnTo>
                <a:lnTo>
                  <a:pt x="7886944" y="2591942"/>
                </a:lnTo>
                <a:lnTo>
                  <a:pt x="7871268" y="2637968"/>
                </a:lnTo>
                <a:lnTo>
                  <a:pt x="7855233" y="2683721"/>
                </a:lnTo>
                <a:lnTo>
                  <a:pt x="7838842" y="2729196"/>
                </a:lnTo>
                <a:lnTo>
                  <a:pt x="7822096" y="2774388"/>
                </a:lnTo>
                <a:lnTo>
                  <a:pt x="7804996" y="2819291"/>
                </a:lnTo>
                <a:lnTo>
                  <a:pt x="7787543" y="2863901"/>
                </a:lnTo>
                <a:lnTo>
                  <a:pt x="7769740" y="2908213"/>
                </a:lnTo>
                <a:lnTo>
                  <a:pt x="7751587" y="2952221"/>
                </a:lnTo>
                <a:lnTo>
                  <a:pt x="7733085" y="2995921"/>
                </a:lnTo>
                <a:lnTo>
                  <a:pt x="7714237" y="3039307"/>
                </a:lnTo>
                <a:lnTo>
                  <a:pt x="7695043" y="3082374"/>
                </a:lnTo>
                <a:lnTo>
                  <a:pt x="7675505" y="3125118"/>
                </a:lnTo>
                <a:lnTo>
                  <a:pt x="7655624" y="3167533"/>
                </a:lnTo>
                <a:close/>
              </a:path>
            </a:pathLst>
          </a:custGeom>
          <a:solidFill>
            <a:srgbClr val="93B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126" y="7453"/>
            <a:ext cx="8204834" cy="3168015"/>
          </a:xfrm>
          <a:custGeom>
            <a:avLst/>
            <a:gdLst/>
            <a:ahLst/>
            <a:cxnLst/>
            <a:rect l="l" t="t" r="r" b="b"/>
            <a:pathLst>
              <a:path w="8204834" h="3168015">
                <a:moveTo>
                  <a:pt x="7359549" y="3167407"/>
                </a:moveTo>
                <a:lnTo>
                  <a:pt x="-12" y="3167407"/>
                </a:lnTo>
                <a:lnTo>
                  <a:pt x="-12" y="0"/>
                </a:lnTo>
                <a:lnTo>
                  <a:pt x="8204327" y="0"/>
                </a:lnTo>
                <a:lnTo>
                  <a:pt x="8204327" y="214155"/>
                </a:lnTo>
                <a:lnTo>
                  <a:pt x="8204090" y="267720"/>
                </a:lnTo>
                <a:lnTo>
                  <a:pt x="8203380" y="321208"/>
                </a:lnTo>
                <a:lnTo>
                  <a:pt x="8202200" y="374613"/>
                </a:lnTo>
                <a:lnTo>
                  <a:pt x="8200550" y="427930"/>
                </a:lnTo>
                <a:lnTo>
                  <a:pt x="8198433" y="481152"/>
                </a:lnTo>
                <a:lnTo>
                  <a:pt x="8195849" y="534274"/>
                </a:lnTo>
                <a:lnTo>
                  <a:pt x="8192802" y="587289"/>
                </a:lnTo>
                <a:lnTo>
                  <a:pt x="8189292" y="640192"/>
                </a:lnTo>
                <a:lnTo>
                  <a:pt x="8185321" y="692977"/>
                </a:lnTo>
                <a:lnTo>
                  <a:pt x="8180891" y="745637"/>
                </a:lnTo>
                <a:lnTo>
                  <a:pt x="8176003" y="798168"/>
                </a:lnTo>
                <a:lnTo>
                  <a:pt x="8170660" y="850564"/>
                </a:lnTo>
                <a:lnTo>
                  <a:pt x="8164862" y="902817"/>
                </a:lnTo>
                <a:lnTo>
                  <a:pt x="8158612" y="954924"/>
                </a:lnTo>
                <a:lnTo>
                  <a:pt x="8151912" y="1006876"/>
                </a:lnTo>
                <a:lnTo>
                  <a:pt x="8144762" y="1058670"/>
                </a:lnTo>
                <a:lnTo>
                  <a:pt x="8137165" y="1110299"/>
                </a:lnTo>
                <a:lnTo>
                  <a:pt x="8129122" y="1161756"/>
                </a:lnTo>
                <a:lnTo>
                  <a:pt x="8120635" y="1213037"/>
                </a:lnTo>
                <a:lnTo>
                  <a:pt x="8111706" y="1264135"/>
                </a:lnTo>
                <a:lnTo>
                  <a:pt x="8102336" y="1315044"/>
                </a:lnTo>
                <a:lnTo>
                  <a:pt x="8092527" y="1365759"/>
                </a:lnTo>
                <a:lnTo>
                  <a:pt x="8082281" y="1416273"/>
                </a:lnTo>
                <a:lnTo>
                  <a:pt x="8071599" y="1466581"/>
                </a:lnTo>
                <a:lnTo>
                  <a:pt x="8060483" y="1516677"/>
                </a:lnTo>
                <a:lnTo>
                  <a:pt x="8048936" y="1566555"/>
                </a:lnTo>
                <a:lnTo>
                  <a:pt x="8036957" y="1616209"/>
                </a:lnTo>
                <a:lnTo>
                  <a:pt x="8024550" y="1665634"/>
                </a:lnTo>
                <a:lnTo>
                  <a:pt x="8011715" y="1714823"/>
                </a:lnTo>
                <a:lnTo>
                  <a:pt x="7998455" y="1763770"/>
                </a:lnTo>
                <a:lnTo>
                  <a:pt x="7984772" y="1812470"/>
                </a:lnTo>
                <a:lnTo>
                  <a:pt x="7970666" y="1860916"/>
                </a:lnTo>
                <a:lnTo>
                  <a:pt x="7956139" y="1909104"/>
                </a:lnTo>
                <a:lnTo>
                  <a:pt x="7941194" y="1957027"/>
                </a:lnTo>
                <a:lnTo>
                  <a:pt x="7925832" y="2004678"/>
                </a:lnTo>
                <a:lnTo>
                  <a:pt x="7910054" y="2052053"/>
                </a:lnTo>
                <a:lnTo>
                  <a:pt x="7893863" y="2099145"/>
                </a:lnTo>
                <a:lnTo>
                  <a:pt x="7877260" y="2145949"/>
                </a:lnTo>
                <a:lnTo>
                  <a:pt x="7860246" y="2192458"/>
                </a:lnTo>
                <a:lnTo>
                  <a:pt x="7842824" y="2238667"/>
                </a:lnTo>
                <a:lnTo>
                  <a:pt x="7824994" y="2284570"/>
                </a:lnTo>
                <a:lnTo>
                  <a:pt x="7806760" y="2330161"/>
                </a:lnTo>
                <a:lnTo>
                  <a:pt x="7788121" y="2375434"/>
                </a:lnTo>
                <a:lnTo>
                  <a:pt x="7769081" y="2420383"/>
                </a:lnTo>
                <a:lnTo>
                  <a:pt x="7749641" y="2465003"/>
                </a:lnTo>
                <a:lnTo>
                  <a:pt x="7729802" y="2509287"/>
                </a:lnTo>
                <a:lnTo>
                  <a:pt x="7709566" y="2553230"/>
                </a:lnTo>
                <a:lnTo>
                  <a:pt x="7688935" y="2596825"/>
                </a:lnTo>
                <a:lnTo>
                  <a:pt x="7667910" y="2640068"/>
                </a:lnTo>
                <a:lnTo>
                  <a:pt x="7646494" y="2682951"/>
                </a:lnTo>
                <a:lnTo>
                  <a:pt x="7624688" y="2725469"/>
                </a:lnTo>
                <a:lnTo>
                  <a:pt x="7602493" y="2767617"/>
                </a:lnTo>
                <a:lnTo>
                  <a:pt x="7579911" y="2809388"/>
                </a:lnTo>
                <a:lnTo>
                  <a:pt x="7556944" y="2850776"/>
                </a:lnTo>
                <a:lnTo>
                  <a:pt x="7533594" y="2891776"/>
                </a:lnTo>
                <a:lnTo>
                  <a:pt x="7509862" y="2932382"/>
                </a:lnTo>
                <a:lnTo>
                  <a:pt x="7485750" y="2972587"/>
                </a:lnTo>
                <a:lnTo>
                  <a:pt x="7461260" y="3012387"/>
                </a:lnTo>
                <a:lnTo>
                  <a:pt x="7436393" y="3051774"/>
                </a:lnTo>
                <a:lnTo>
                  <a:pt x="7411151" y="3090744"/>
                </a:lnTo>
                <a:lnTo>
                  <a:pt x="7385536" y="3129290"/>
                </a:lnTo>
                <a:lnTo>
                  <a:pt x="7359549" y="3167407"/>
                </a:lnTo>
                <a:close/>
              </a:path>
            </a:pathLst>
          </a:custGeom>
          <a:solidFill>
            <a:srgbClr val="008A37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6349" y="6350"/>
            <a:ext cx="12306300" cy="3162300"/>
          </a:xfrm>
          <a:custGeom>
            <a:avLst/>
            <a:gdLst/>
            <a:ahLst/>
            <a:cxnLst/>
            <a:rect l="l" t="t" r="r" b="b"/>
            <a:pathLst>
              <a:path w="12306300" h="3162300">
                <a:moveTo>
                  <a:pt x="0" y="0"/>
                </a:moveTo>
                <a:lnTo>
                  <a:pt x="12306300" y="0"/>
                </a:lnTo>
                <a:lnTo>
                  <a:pt x="12306300" y="3162300"/>
                </a:lnTo>
                <a:lnTo>
                  <a:pt x="0" y="3162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E1208A-83E8-EF7E-C1E6-DA3E3351874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301" y="1536608"/>
            <a:ext cx="4035425" cy="203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08002" y="187429"/>
            <a:ext cx="4955761" cy="1260602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>
              <a:lnSpc>
                <a:spcPts val="4600"/>
              </a:lnSpc>
              <a:spcBef>
                <a:spcPts val="630"/>
              </a:spcBef>
            </a:pPr>
            <a:r>
              <a:rPr lang="en-GB" sz="4000" b="1" dirty="0">
                <a:solidFill>
                  <a:schemeClr val="bg1"/>
                </a:solidFill>
                <a:latin typeface="FS Albert" panose="02000000040000020004" pitchFamily="2" charset="77"/>
              </a:rPr>
              <a:t>We are exhibiting at Arab Health 2023</a:t>
            </a:r>
            <a:endParaRPr lang="en-GB" b="1" spc="-10" dirty="0">
              <a:solidFill>
                <a:schemeClr val="bg1"/>
              </a:solidFill>
              <a:latin typeface="FS Albert" panose="02000000040000020004" pitchFamily="2" charset="77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702" y="1959996"/>
            <a:ext cx="2235200" cy="558800"/>
          </a:xfrm>
          <a:custGeom>
            <a:avLst/>
            <a:gdLst/>
            <a:ahLst/>
            <a:cxnLst/>
            <a:rect l="l" t="t" r="r" b="b"/>
            <a:pathLst>
              <a:path w="2235200" h="558800">
                <a:moveTo>
                  <a:pt x="1962658" y="558715"/>
                </a:moveTo>
                <a:lnTo>
                  <a:pt x="272541" y="558715"/>
                </a:lnTo>
                <a:lnTo>
                  <a:pt x="231635" y="554687"/>
                </a:lnTo>
                <a:lnTo>
                  <a:pt x="191755" y="544697"/>
                </a:lnTo>
                <a:lnTo>
                  <a:pt x="153780" y="528967"/>
                </a:lnTo>
                <a:lnTo>
                  <a:pt x="118517" y="507832"/>
                </a:lnTo>
                <a:lnTo>
                  <a:pt x="86743" y="481756"/>
                </a:lnTo>
                <a:lnTo>
                  <a:pt x="59134" y="451294"/>
                </a:lnTo>
                <a:lnTo>
                  <a:pt x="36298" y="417117"/>
                </a:lnTo>
                <a:lnTo>
                  <a:pt x="18720" y="379952"/>
                </a:lnTo>
                <a:lnTo>
                  <a:pt x="6789" y="340618"/>
                </a:lnTo>
                <a:lnTo>
                  <a:pt x="756" y="299951"/>
                </a:lnTo>
                <a:lnTo>
                  <a:pt x="0" y="279400"/>
                </a:lnTo>
                <a:lnTo>
                  <a:pt x="336" y="265690"/>
                </a:lnTo>
                <a:lnTo>
                  <a:pt x="5368" y="224891"/>
                </a:lnTo>
                <a:lnTo>
                  <a:pt x="16332" y="185272"/>
                </a:lnTo>
                <a:lnTo>
                  <a:pt x="32991" y="147691"/>
                </a:lnTo>
                <a:lnTo>
                  <a:pt x="54983" y="112961"/>
                </a:lnTo>
                <a:lnTo>
                  <a:pt x="81834" y="81834"/>
                </a:lnTo>
                <a:lnTo>
                  <a:pt x="112961" y="54983"/>
                </a:lnTo>
                <a:lnTo>
                  <a:pt x="147691" y="32991"/>
                </a:lnTo>
                <a:lnTo>
                  <a:pt x="185272" y="16332"/>
                </a:lnTo>
                <a:lnTo>
                  <a:pt x="224891" y="5368"/>
                </a:lnTo>
                <a:lnTo>
                  <a:pt x="265690" y="336"/>
                </a:lnTo>
                <a:lnTo>
                  <a:pt x="279400" y="0"/>
                </a:lnTo>
                <a:lnTo>
                  <a:pt x="1962658" y="84"/>
                </a:lnTo>
                <a:lnTo>
                  <a:pt x="2003564" y="4112"/>
                </a:lnTo>
                <a:lnTo>
                  <a:pt x="2043444" y="14102"/>
                </a:lnTo>
                <a:lnTo>
                  <a:pt x="2081419" y="29832"/>
                </a:lnTo>
                <a:lnTo>
                  <a:pt x="2116682" y="50967"/>
                </a:lnTo>
                <a:lnTo>
                  <a:pt x="2148456" y="77043"/>
                </a:lnTo>
                <a:lnTo>
                  <a:pt x="2176065" y="107505"/>
                </a:lnTo>
                <a:lnTo>
                  <a:pt x="2198901" y="141682"/>
                </a:lnTo>
                <a:lnTo>
                  <a:pt x="2216478" y="178847"/>
                </a:lnTo>
                <a:lnTo>
                  <a:pt x="2228410" y="218181"/>
                </a:lnTo>
                <a:lnTo>
                  <a:pt x="2234443" y="258848"/>
                </a:lnTo>
                <a:lnTo>
                  <a:pt x="2235115" y="272541"/>
                </a:lnTo>
                <a:lnTo>
                  <a:pt x="2235115" y="286258"/>
                </a:lnTo>
                <a:lnTo>
                  <a:pt x="2231086" y="327164"/>
                </a:lnTo>
                <a:lnTo>
                  <a:pt x="2221097" y="367044"/>
                </a:lnTo>
                <a:lnTo>
                  <a:pt x="2205367" y="405019"/>
                </a:lnTo>
                <a:lnTo>
                  <a:pt x="2184231" y="440282"/>
                </a:lnTo>
                <a:lnTo>
                  <a:pt x="2158156" y="472056"/>
                </a:lnTo>
                <a:lnTo>
                  <a:pt x="2127694" y="499665"/>
                </a:lnTo>
                <a:lnTo>
                  <a:pt x="2093517" y="522501"/>
                </a:lnTo>
                <a:lnTo>
                  <a:pt x="2056352" y="540078"/>
                </a:lnTo>
                <a:lnTo>
                  <a:pt x="2017018" y="552010"/>
                </a:lnTo>
                <a:lnTo>
                  <a:pt x="1976351" y="558043"/>
                </a:lnTo>
                <a:lnTo>
                  <a:pt x="1962658" y="558715"/>
                </a:lnTo>
                <a:close/>
              </a:path>
            </a:pathLst>
          </a:custGeom>
          <a:solidFill>
            <a:srgbClr val="95C11D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90100" y="126236"/>
            <a:ext cx="2025014" cy="66357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5"/>
              </a:spcBef>
            </a:pPr>
            <a:r>
              <a:rPr sz="1850" b="1" dirty="0">
                <a:solidFill>
                  <a:srgbClr val="008A37"/>
                </a:solidFill>
                <a:latin typeface="FS Albert" panose="02000000040000020004" pitchFamily="2" charset="77"/>
                <a:cs typeface="Arial"/>
              </a:rPr>
              <a:t>30 Jan - 2 Feb 2023</a:t>
            </a:r>
            <a:endParaRPr sz="1850" b="1" dirty="0">
              <a:latin typeface="FS Albert" panose="02000000040000020004" pitchFamily="2" charset="77"/>
              <a:cs typeface="Arial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r>
              <a:rPr sz="1050" b="1" dirty="0">
                <a:solidFill>
                  <a:srgbClr val="504F53"/>
                </a:solidFill>
                <a:latin typeface="FS Albert" panose="02000000040000020004" pitchFamily="2" charset="77"/>
                <a:cs typeface="Arial"/>
              </a:rPr>
              <a:t>Dubai World Trade Centre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01796F-B4E3-C855-ABC8-DBF5C593909E}"/>
              </a:ext>
            </a:extLst>
          </p:cNvPr>
          <p:cNvSpPr txBox="1"/>
          <p:nvPr/>
        </p:nvSpPr>
        <p:spPr>
          <a:xfrm>
            <a:off x="312751" y="2056474"/>
            <a:ext cx="2197100" cy="33855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solidFill>
                  <a:srgbClr val="FFFFFF"/>
                </a:solidFill>
                <a:latin typeface="FS Albert" panose="02000000040000020004" pitchFamily="2" charset="77"/>
                <a:cs typeface="Arial"/>
              </a:rPr>
              <a:t>Visit our stand</a:t>
            </a:r>
            <a:endParaRPr lang="en-US" sz="2200" b="1" dirty="0">
              <a:latin typeface="FS Albert" panose="02000000040000020004" pitchFamily="2" charset="77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9" ma:contentTypeDescription="Create a new document." ma:contentTypeScope="" ma:versionID="99b026932eef2c197dd48558026c7503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8fe031597766b16fe7a883c444b677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A191CF-1FA8-40FC-8088-67206011AA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29B03-38A8-45CE-B10D-9FE484716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f3e685-304c-4b5f-b01d-d2a276301343"/>
    <ds:schemaRef ds:uri="996aceff-cf93-471e-b5cd-8d01316bb7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FS Albert</vt:lpstr>
      <vt:lpstr>Office Theme</vt:lpstr>
      <vt:lpstr>We are exhibiting at Arab Health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connections. Generate leads.</dc:title>
  <cp:lastModifiedBy>Yazdi, Armita</cp:lastModifiedBy>
  <cp:revision>3</cp:revision>
  <dcterms:created xsi:type="dcterms:W3CDTF">2022-12-04T12:43:48Z</dcterms:created>
  <dcterms:modified xsi:type="dcterms:W3CDTF">2022-12-05T06:53:21Z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ducer">
    <vt:lpwstr>Adobe XD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2022-12-04T13:02:32Z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dce76f23-60e7-407c-ac72-0dfe754a2fdc</vt:lpwstr>
  </property>
  <property fmtid="{D5CDD505-2E9C-101B-9397-08002B2CF9AE}" pid="9" name="MSIP_Label_2bbab825-a111-45e4-86a1-18cee0005896_ContentBits">
    <vt:lpwstr>2</vt:lpwstr>
  </property>
  <property fmtid="{D5CDD505-2E9C-101B-9397-08002B2CF9AE}" pid="10" name="ClassificationContentMarkingFooterLocations">
    <vt:lpwstr>Office Theme:11</vt:lpwstr>
  </property>
  <property fmtid="{D5CDD505-2E9C-101B-9397-08002B2CF9AE}" pid="11" name="ClassificationContentMarkingFooterText">
    <vt:lpwstr>Information Classification: General</vt:lpwstr>
  </property>
</Properties>
</file>